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8" r:id="rId3"/>
    <p:sldId id="257" r:id="rId4"/>
    <p:sldId id="258" r:id="rId5"/>
    <p:sldId id="261" r:id="rId6"/>
    <p:sldId id="264" r:id="rId7"/>
    <p:sldId id="265" r:id="rId8"/>
    <p:sldId id="270" r:id="rId9"/>
    <p:sldId id="271" r:id="rId10"/>
    <p:sldId id="272" r:id="rId11"/>
    <p:sldId id="263" r:id="rId12"/>
    <p:sldId id="26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715807-2763-A62A-FA81-EADEFADCFC6E}" v="491" dt="2024-09-29T12:14:30.1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87" d="100"/>
          <a:sy n="87" d="100"/>
        </p:scale>
        <p:origin x="60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ologram interior design conceptional architecture | Premium AI-generated  image">
            <a:extLst>
              <a:ext uri="{FF2B5EF4-FFF2-40B4-BE49-F238E27FC236}">
                <a16:creationId xmlns:a16="http://schemas.microsoft.com/office/drawing/2014/main" id="{9E7BB8FE-3133-D1EB-15E5-B5F25F5F3EF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722" r="-1" b="-1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  <a:ea typeface="+mj-lt"/>
                <a:cs typeface="+mj-lt"/>
              </a:rPr>
              <a:t>Generative AI for Virtual Interior Design</a:t>
            </a:r>
            <a:endParaRPr lang="en-US" sz="660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Revolutionizing Interior Design with AI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-y2mate.com - Threejs Demo Room_1080p">
            <a:hlinkClick r:id="" action="ppaction://media"/>
            <a:extLst>
              <a:ext uri="{FF2B5EF4-FFF2-40B4-BE49-F238E27FC236}">
                <a16:creationId xmlns:a16="http://schemas.microsoft.com/office/drawing/2014/main" id="{BE0A5AD7-8159-61D0-B760-BF4FF0093A0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6532" y="68005"/>
            <a:ext cx="11778936" cy="6625501"/>
          </a:xfrm>
        </p:spPr>
      </p:pic>
    </p:spTree>
    <p:extLst>
      <p:ext uri="{BB962C8B-B14F-4D97-AF65-F5344CB8AC3E}">
        <p14:creationId xmlns:p14="http://schemas.microsoft.com/office/powerpoint/2010/main" val="1444357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6688E73-49B9-4052-A836-D248C825D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6AEE0C-07FE-4154-BC7C-2F20530BC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Presentation Conclusion Vector Images (over 430)">
            <a:extLst>
              <a:ext uri="{FF2B5EF4-FFF2-40B4-BE49-F238E27FC236}">
                <a16:creationId xmlns:a16="http://schemas.microsoft.com/office/drawing/2014/main" id="{2AECAF32-7BE6-48B0-C891-311F277241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r="533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D21518-C4EC-87BF-41E6-B94B14F3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7189"/>
            <a:ext cx="5155263" cy="5571899"/>
          </a:xfrm>
        </p:spPr>
        <p:txBody>
          <a:bodyPr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  <a:ea typeface="+mj-lt"/>
                <a:cs typeface="+mj-lt"/>
              </a:rPr>
              <a:t>Conclusion</a:t>
            </a:r>
            <a:endParaRPr lang="en-US" sz="6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126A4-2D98-8DBC-ACE1-4858CC8E92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375" y="557189"/>
            <a:ext cx="5158424" cy="55718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700" b="1">
                <a:solidFill>
                  <a:srgbClr val="FFFFFF"/>
                </a:solidFill>
                <a:ea typeface="+mn-lt"/>
                <a:cs typeface="+mn-lt"/>
              </a:rPr>
              <a:t>Exceptional 3D Experience:</a:t>
            </a:r>
            <a:endParaRPr lang="en-US" sz="1700">
              <a:solidFill>
                <a:srgbClr val="FFFFFF"/>
              </a:solidFill>
            </a:endParaRPr>
          </a:p>
          <a:p>
            <a:r>
              <a:rPr lang="en-US" sz="1700">
                <a:solidFill>
                  <a:srgbClr val="FFFFFF"/>
                </a:solidFill>
                <a:ea typeface="+mn-lt"/>
                <a:cs typeface="+mn-lt"/>
              </a:rPr>
              <a:t>Our application delivers an immersive 3D experience that transforms the way users visualize their interior designs, making it engaging and interactive.</a:t>
            </a:r>
            <a:endParaRPr lang="en-US" sz="1700">
              <a:solidFill>
                <a:srgbClr val="FFFFFF"/>
              </a:solidFill>
            </a:endParaRPr>
          </a:p>
          <a:p>
            <a:r>
              <a:rPr lang="en-US" sz="1700" b="1">
                <a:solidFill>
                  <a:srgbClr val="FFFFFF"/>
                </a:solidFill>
                <a:ea typeface="+mn-lt"/>
                <a:cs typeface="+mn-lt"/>
              </a:rPr>
              <a:t>Generative Approaches:</a:t>
            </a:r>
            <a:r>
              <a:rPr lang="en-US" sz="1700">
                <a:solidFill>
                  <a:srgbClr val="FFFFFF"/>
                </a:solidFill>
                <a:ea typeface="+mn-lt"/>
                <a:cs typeface="+mn-lt"/>
              </a:rPr>
              <a:t> Tailored design solutions that adapt to user preferences and spatial constraints.</a:t>
            </a:r>
            <a:endParaRPr lang="en-US" sz="1700">
              <a:solidFill>
                <a:srgbClr val="FFFFFF"/>
              </a:solidFill>
            </a:endParaRPr>
          </a:p>
          <a:p>
            <a:r>
              <a:rPr lang="en-US" sz="1700" b="1">
                <a:solidFill>
                  <a:srgbClr val="FFFFFF"/>
                </a:solidFill>
                <a:ea typeface="+mn-lt"/>
                <a:cs typeface="+mn-lt"/>
              </a:rPr>
              <a:t>3D Modeling with Three.js:</a:t>
            </a:r>
            <a:r>
              <a:rPr lang="en-US" sz="1700">
                <a:solidFill>
                  <a:srgbClr val="FFFFFF"/>
                </a:solidFill>
                <a:ea typeface="+mn-lt"/>
                <a:cs typeface="+mn-lt"/>
              </a:rPr>
              <a:t> Real-time rendering of customizable room layouts, providing realistic visualizations.</a:t>
            </a:r>
            <a:endParaRPr lang="en-US" sz="1700">
              <a:solidFill>
                <a:srgbClr val="FFFFFF"/>
              </a:solidFill>
            </a:endParaRPr>
          </a:p>
          <a:p>
            <a:r>
              <a:rPr lang="en-US" sz="1700" b="1">
                <a:solidFill>
                  <a:srgbClr val="FFFFFF"/>
                </a:solidFill>
                <a:ea typeface="+mn-lt"/>
                <a:cs typeface="+mn-lt"/>
              </a:rPr>
              <a:t>Optimized Furniture Placement:</a:t>
            </a:r>
            <a:r>
              <a:rPr lang="en-US" sz="1700">
                <a:solidFill>
                  <a:srgbClr val="FFFFFF"/>
                </a:solidFill>
                <a:ea typeface="+mn-lt"/>
                <a:cs typeface="+mn-lt"/>
              </a:rPr>
              <a:t> Utilizing Gyan modeling to ensure furniture is arranged favorably, maximizing space and enhancing usability.</a:t>
            </a:r>
            <a:endParaRPr lang="en-US" sz="1700">
              <a:solidFill>
                <a:srgbClr val="FFFFFF"/>
              </a:solidFill>
            </a:endParaRPr>
          </a:p>
          <a:p>
            <a:r>
              <a:rPr lang="en-US" sz="1700" b="1">
                <a:solidFill>
                  <a:srgbClr val="FFFFFF"/>
                </a:solidFill>
                <a:ea typeface="+mn-lt"/>
                <a:cs typeface="+mn-lt"/>
              </a:rPr>
              <a:t>Empowering Users:</a:t>
            </a:r>
            <a:endParaRPr lang="en-US" sz="1700">
              <a:solidFill>
                <a:srgbClr val="FFFFFF"/>
              </a:solidFill>
            </a:endParaRPr>
          </a:p>
          <a:p>
            <a:r>
              <a:rPr lang="en-US" sz="1700">
                <a:solidFill>
                  <a:srgbClr val="FFFFFF"/>
                </a:solidFill>
                <a:ea typeface="+mn-lt"/>
                <a:cs typeface="+mn-lt"/>
              </a:rPr>
              <a:t>By combining cutting-edge technology with user-centered design, we empower individuals to create personalized interiors that reflect their unique styles and preferences, revolutionizing the interior design process.</a:t>
            </a:r>
            <a:endParaRPr lang="en-US" sz="1700">
              <a:solidFill>
                <a:srgbClr val="FFFFFF"/>
              </a:solidFill>
            </a:endParaRPr>
          </a:p>
          <a:p>
            <a:endParaRPr lang="en-US" sz="1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560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How to Say 'Thank You' in Business | Proposify">
            <a:extLst>
              <a:ext uri="{FF2B5EF4-FFF2-40B4-BE49-F238E27FC236}">
                <a16:creationId xmlns:a16="http://schemas.microsoft.com/office/drawing/2014/main" id="{E7B2351F-512F-5924-894C-FC1AF0B9F2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33" r="1719" b="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685005"/>
      </p:ext>
    </p:extLst>
  </p:cSld>
  <p:clrMapOvr>
    <a:masterClrMapping/>
  </p:clrMapOvr>
  <p:transition spd="slow">
    <p:comb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Effective Team Work - Business Manager">
            <a:extLst>
              <a:ext uri="{FF2B5EF4-FFF2-40B4-BE49-F238E27FC236}">
                <a16:creationId xmlns:a16="http://schemas.microsoft.com/office/drawing/2014/main" id="{645770F2-CCF2-4A3E-1A59-2872C6ED1A7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78" r="5304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F0180-282F-FCDB-B952-3630966B6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TEAM: TECH RIDERS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275E8-38CE-D3BD-3D38-A59B64BDEE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Sai Saket</a:t>
            </a:r>
          </a:p>
          <a:p>
            <a:r>
              <a:rPr lang="en-US" sz="2000" dirty="0"/>
              <a:t>Vamshi</a:t>
            </a:r>
          </a:p>
          <a:p>
            <a:r>
              <a:rPr lang="en-US" sz="2000"/>
              <a:t>Nikash</a:t>
            </a:r>
          </a:p>
          <a:p>
            <a:r>
              <a:rPr lang="en-US" sz="2000" dirty="0"/>
              <a:t>Rishikesh</a:t>
            </a:r>
          </a:p>
          <a:p>
            <a:r>
              <a:rPr lang="en-US" sz="2000"/>
              <a:t>Akash</a:t>
            </a:r>
          </a:p>
          <a:p>
            <a:r>
              <a:rPr lang="en-US" sz="2000"/>
              <a:t>Rishi</a:t>
            </a:r>
          </a:p>
          <a:p>
            <a:r>
              <a:rPr lang="en-US" sz="2000" dirty="0"/>
              <a:t>Nivas</a:t>
            </a:r>
          </a:p>
          <a:p>
            <a:r>
              <a:rPr lang="en-US" sz="2000"/>
              <a:t>Sathwik</a:t>
            </a:r>
          </a:p>
        </p:txBody>
      </p:sp>
    </p:spTree>
    <p:extLst>
      <p:ext uri="{BB962C8B-B14F-4D97-AF65-F5344CB8AC3E}">
        <p14:creationId xmlns:p14="http://schemas.microsoft.com/office/powerpoint/2010/main" val="4030040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Introduction to Artificial Intelligence | Udacity">
            <a:extLst>
              <a:ext uri="{FF2B5EF4-FFF2-40B4-BE49-F238E27FC236}">
                <a16:creationId xmlns:a16="http://schemas.microsoft.com/office/drawing/2014/main" id="{66A2DAD1-F995-218D-4C62-05DFE4E696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617" r="11424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7033BF-7861-2B42-4337-7FEA2FC3F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>
                <a:ea typeface="+mj-lt"/>
                <a:cs typeface="+mj-lt"/>
              </a:rPr>
              <a:t>Introduction: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A9450-320F-1812-3F88-D102E4F5B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1700"/>
          </a:p>
          <a:p>
            <a:pPr lvl="1"/>
            <a:r>
              <a:rPr lang="en-US" sz="1700">
                <a:ea typeface="+mn-lt"/>
                <a:cs typeface="+mn-lt"/>
              </a:rPr>
              <a:t>Generative AI leverages algorithms to produce new content based on input data.</a:t>
            </a:r>
            <a:endParaRPr lang="en-US" sz="1700"/>
          </a:p>
          <a:p>
            <a:pPr lvl="1"/>
            <a:r>
              <a:rPr lang="en-US" sz="1700">
                <a:ea typeface="+mn-lt"/>
                <a:cs typeface="+mn-lt"/>
              </a:rPr>
              <a:t>In interior design, it can create personalized spaces by analyzing user preferences and available furniture.</a:t>
            </a:r>
            <a:endParaRPr lang="en-US" sz="1700"/>
          </a:p>
          <a:p>
            <a:pPr lvl="1"/>
            <a:r>
              <a:rPr lang="en-US" sz="1700">
                <a:ea typeface="+mn-lt"/>
                <a:cs typeface="+mn-lt"/>
              </a:rPr>
              <a:t>This technology addresses the growing demand for customized living and working environments.</a:t>
            </a:r>
            <a:endParaRPr lang="en-US" sz="1700"/>
          </a:p>
          <a:p>
            <a:pPr lvl="1"/>
            <a:endParaRPr lang="en-US" sz="1700"/>
          </a:p>
          <a:p>
            <a:pPr lvl="1"/>
            <a:endParaRPr lang="en-US" sz="1700"/>
          </a:p>
          <a:p>
            <a:pPr marL="0" indent="0">
              <a:buNone/>
            </a:pP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4048178596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A80FF-F789-AB26-644C-422C6ECC0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5" y="609600"/>
            <a:ext cx="3595678" cy="1330839"/>
          </a:xfrm>
        </p:spPr>
        <p:txBody>
          <a:bodyPr>
            <a:normAutofit/>
          </a:bodyPr>
          <a:lstStyle/>
          <a:p>
            <a:r>
              <a:rPr lang="en-US" dirty="0">
                <a:ea typeface="+mj-lt"/>
                <a:cs typeface="+mj-lt"/>
              </a:rPr>
              <a:t>Objectives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22B5E1-180E-4CF0-517C-51F032839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4" y="2194102"/>
            <a:ext cx="3158741" cy="3908586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1700"/>
          </a:p>
          <a:p>
            <a:pPr lvl="1"/>
            <a:r>
              <a:rPr lang="en-US" sz="1700" b="1">
                <a:ea typeface="+mn-lt"/>
                <a:cs typeface="+mn-lt"/>
              </a:rPr>
              <a:t>Personalization:</a:t>
            </a:r>
            <a:r>
              <a:rPr lang="en-US" sz="1700">
                <a:ea typeface="+mn-lt"/>
                <a:cs typeface="+mn-lt"/>
              </a:rPr>
              <a:t> Tailor designs to individual user tastes and requirements.</a:t>
            </a:r>
            <a:endParaRPr lang="en-US" sz="1700"/>
          </a:p>
          <a:p>
            <a:pPr lvl="1"/>
            <a:r>
              <a:rPr lang="en-US" sz="1700" b="1">
                <a:ea typeface="+mn-lt"/>
                <a:cs typeface="+mn-lt"/>
              </a:rPr>
              <a:t>Visualization:</a:t>
            </a:r>
            <a:r>
              <a:rPr lang="en-US" sz="1700">
                <a:ea typeface="+mn-lt"/>
                <a:cs typeface="+mn-lt"/>
              </a:rPr>
              <a:t> Provide realistic representations of interior spaces before physical changes are made.</a:t>
            </a:r>
            <a:endParaRPr lang="en-US" sz="1700"/>
          </a:p>
          <a:p>
            <a:pPr lvl="1"/>
            <a:r>
              <a:rPr lang="en-US" sz="1700" b="1">
                <a:ea typeface="+mn-lt"/>
                <a:cs typeface="+mn-lt"/>
              </a:rPr>
              <a:t>Accessibility:</a:t>
            </a:r>
            <a:r>
              <a:rPr lang="en-US" sz="1700">
                <a:ea typeface="+mn-lt"/>
                <a:cs typeface="+mn-lt"/>
              </a:rPr>
              <a:t> Make interior design tools more user-friendly and available to a broader audience.</a:t>
            </a:r>
            <a:endParaRPr lang="en-US" sz="1700"/>
          </a:p>
          <a:p>
            <a:pPr marL="0" indent="0">
              <a:buNone/>
            </a:pPr>
            <a:endParaRPr lang="en-US" sz="1700"/>
          </a:p>
        </p:txBody>
      </p:sp>
      <p:pic>
        <p:nvPicPr>
          <p:cNvPr id="4" name="Picture 3" descr="B.Design in Interior Design - Artemisia College of Art &amp; Design">
            <a:extLst>
              <a:ext uri="{FF2B5EF4-FFF2-40B4-BE49-F238E27FC236}">
                <a16:creationId xmlns:a16="http://schemas.microsoft.com/office/drawing/2014/main" id="{4F81F4B9-80E2-FA82-BC98-645555E3713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73" r="4708"/>
          <a:stretch/>
        </p:blipFill>
        <p:spPr>
          <a:xfrm>
            <a:off x="4948188" y="1"/>
            <a:ext cx="7243812" cy="6857999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51338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6688E73-49B9-4052-A836-D248C825D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B6AEE0C-07FE-4154-BC7C-2F20530BC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Top 10 Best Tech Websites &amp; Blogs 2024">
            <a:extLst>
              <a:ext uri="{FF2B5EF4-FFF2-40B4-BE49-F238E27FC236}">
                <a16:creationId xmlns:a16="http://schemas.microsoft.com/office/drawing/2014/main" id="{43FD8E14-440F-1927-92C4-97016EEFEA5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1747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37F984-332C-2225-A7C6-01F023A70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557189"/>
            <a:ext cx="5155263" cy="557189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TECH/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573A8-F79B-E0A1-2A2E-7D9DAEF93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95375" y="557189"/>
            <a:ext cx="5158424" cy="55718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700" b="1" dirty="0">
                <a:solidFill>
                  <a:srgbClr val="FFFFFF"/>
                </a:solidFill>
                <a:ea typeface="+mn-lt"/>
                <a:cs typeface="+mn-lt"/>
              </a:rPr>
              <a:t>HTML, CSS, and JavaScript</a:t>
            </a:r>
          </a:p>
          <a:p>
            <a:r>
              <a:rPr lang="en-US" sz="1700" dirty="0">
                <a:solidFill>
                  <a:srgbClr val="FFFFFF"/>
                </a:solidFill>
                <a:ea typeface="+mn-lt"/>
                <a:cs typeface="+mn-lt"/>
              </a:rPr>
              <a:t>These technologies work together to build dynamic web applications. HTML structures content, CSS styles it, and JavaScript adds interactivity</a:t>
            </a:r>
          </a:p>
          <a:p>
            <a:r>
              <a:rPr lang="en-US" sz="1700" b="1" dirty="0">
                <a:solidFill>
                  <a:srgbClr val="FFFFFF"/>
                </a:solidFill>
                <a:ea typeface="+mn-lt"/>
                <a:cs typeface="+mn-lt"/>
              </a:rPr>
              <a:t>React.js</a:t>
            </a:r>
            <a:endParaRPr lang="en-US" sz="1700" dirty="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1700" dirty="0">
                <a:solidFill>
                  <a:srgbClr val="FFFFFF"/>
                </a:solidFill>
                <a:ea typeface="+mn-lt"/>
                <a:cs typeface="+mn-lt"/>
              </a:rPr>
              <a:t>A JavaScript library for building user interfaces, especially single-page applications, using reusable components for better performance</a:t>
            </a:r>
          </a:p>
          <a:p>
            <a:r>
              <a:rPr lang="en-US" sz="1700" b="1" dirty="0">
                <a:solidFill>
                  <a:srgbClr val="FFFFFF"/>
                </a:solidFill>
                <a:ea typeface="+mn-lt"/>
                <a:cs typeface="+mn-lt"/>
              </a:rPr>
              <a:t>Three.js</a:t>
            </a:r>
            <a:endParaRPr lang="en-US" sz="1700" dirty="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1700" dirty="0">
                <a:solidFill>
                  <a:srgbClr val="FFFFFF"/>
                </a:solidFill>
                <a:ea typeface="+mn-lt"/>
                <a:cs typeface="+mn-lt"/>
              </a:rPr>
              <a:t>A JavaScript library that simplifies creating 3D graphics in web browsers, enabling interactive environments with realistic effects</a:t>
            </a:r>
          </a:p>
          <a:p>
            <a:r>
              <a:rPr lang="en-US" sz="1700" b="1" dirty="0">
                <a:solidFill>
                  <a:srgbClr val="FFFFFF"/>
                </a:solidFill>
                <a:ea typeface="+mn-lt"/>
                <a:cs typeface="+mn-lt"/>
              </a:rPr>
              <a:t>Python (CGAN Modeling)</a:t>
            </a:r>
            <a:endParaRPr lang="en-US" sz="1700" dirty="0">
              <a:solidFill>
                <a:srgbClr val="FFFFFF"/>
              </a:solidFill>
              <a:ea typeface="+mn-lt"/>
              <a:cs typeface="+mn-lt"/>
            </a:endParaRPr>
          </a:p>
          <a:p>
            <a:r>
              <a:rPr lang="en-US" sz="1700" dirty="0">
                <a:solidFill>
                  <a:srgbClr val="FFFFFF"/>
                </a:solidFill>
                <a:ea typeface="+mn-lt"/>
                <a:cs typeface="+mn-lt"/>
              </a:rPr>
              <a:t>A programming language used for data analysis and AI, helping optimize furniture placement by analyzing user inputs and space constraints.</a:t>
            </a:r>
          </a:p>
          <a:p>
            <a:endParaRPr lang="en-US" sz="1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6580122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How generative AI tools impact the consumer experience and benefit CX  leaders">
            <a:extLst>
              <a:ext uri="{FF2B5EF4-FFF2-40B4-BE49-F238E27FC236}">
                <a16:creationId xmlns:a16="http://schemas.microsoft.com/office/drawing/2014/main" id="{DD1ECFFE-D76E-4F37-8D0D-8A74DE28C8D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396650-3EFC-91F1-B6E2-BF0FB0E6C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065862"/>
            <a:ext cx="6052955" cy="4726276"/>
          </a:xfrm>
        </p:spPr>
        <p:txBody>
          <a:bodyPr>
            <a:normAutofit/>
          </a:bodyPr>
          <a:lstStyle/>
          <a:p>
            <a:pPr algn="r"/>
            <a:r>
              <a:rPr lang="en-US" sz="8000">
                <a:ln w="22225">
                  <a:solidFill>
                    <a:srgbClr val="FFFFFF"/>
                  </a:solidFill>
                </a:ln>
                <a:noFill/>
                <a:ea typeface="+mj-lt"/>
                <a:cs typeface="+mj-lt"/>
              </a:rPr>
              <a:t>Generative Approaches </a:t>
            </a:r>
            <a:endParaRPr lang="en-US" sz="8000">
              <a:ln w="22225">
                <a:solidFill>
                  <a:srgbClr val="FFFFFF"/>
                </a:solidFill>
              </a:ln>
              <a:noFill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8A3D6-C699-EB28-9471-7BAA71D79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2696" y="1065862"/>
            <a:ext cx="3860002" cy="4726276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1800" b="1" dirty="0">
                <a:solidFill>
                  <a:srgbClr val="FFFFFF"/>
                </a:solidFill>
                <a:ea typeface="+mn-lt"/>
                <a:cs typeface="+mn-lt"/>
              </a:rPr>
              <a:t>User-Centric Design Algorithms: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  <a:ea typeface="+mn-lt"/>
                <a:cs typeface="+mn-lt"/>
              </a:rPr>
              <a:t>Implement advanced AI models that learn from user input (e.g., style preferences, space constraints) to generate personalized designs. Use reinforcement learning to continuously refine suggestions based on user feedback.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b="1" dirty="0">
                <a:solidFill>
                  <a:srgbClr val="FFFFFF"/>
                </a:solidFill>
                <a:ea typeface="+mn-lt"/>
                <a:cs typeface="+mn-lt"/>
              </a:rPr>
              <a:t>Enhanced 3D Visualization Techniques: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  <a:ea typeface="+mn-lt"/>
                <a:cs typeface="+mn-lt"/>
              </a:rPr>
              <a:t>Leverage AI-powered rendering software to generate photorealistic 3D models quickly. Use augmented reality (AR) for users to virtually "place" furniture in their real space through their devices, enhancing immersion.</a:t>
            </a:r>
            <a:endParaRPr lang="en-US" sz="1800" dirty="0">
              <a:solidFill>
                <a:srgbClr val="FFFFFF"/>
              </a:solidFill>
            </a:endParaRPr>
          </a:p>
          <a:p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0634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0DAE72-A81E-4FC3-62F9-49D4DF04CC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3-D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CC604-301F-1F8D-8B2A-C0A4C54C7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9682"/>
            <a:ext cx="5654263" cy="384366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400" b="1" dirty="0">
                <a:ea typeface="+mn-lt"/>
                <a:cs typeface="+mn-lt"/>
              </a:rPr>
              <a:t>Three.js Integration:</a:t>
            </a:r>
            <a:endParaRPr lang="en-US" sz="1400" dirty="0"/>
          </a:p>
          <a:p>
            <a:r>
              <a:rPr lang="en-US" sz="1400" dirty="0">
                <a:ea typeface="+mn-lt"/>
                <a:cs typeface="+mn-lt"/>
              </a:rPr>
              <a:t>Leverage Three.js, a powerful JavaScript library, to create and render 3D models directly in the browser. This allows users to view and interact with detailed, real-time 3D representations of their interior designs.</a:t>
            </a:r>
            <a:endParaRPr lang="en-US" sz="1400" dirty="0"/>
          </a:p>
          <a:p>
            <a:r>
              <a:rPr lang="en-US" sz="1400" b="1" dirty="0">
                <a:ea typeface="+mn-lt"/>
                <a:cs typeface="+mn-lt"/>
              </a:rPr>
              <a:t>Customizable User Experience:</a:t>
            </a:r>
            <a:endParaRPr lang="en-US" sz="1400" dirty="0"/>
          </a:p>
          <a:p>
            <a:r>
              <a:rPr lang="en-US" sz="1400" dirty="0">
                <a:ea typeface="+mn-lt"/>
                <a:cs typeface="+mn-lt"/>
              </a:rPr>
              <a:t>Users can specify room dimensions, furniture placement, and decor preferences, and Three.js dynamically generates a 3D model based on their inputs.</a:t>
            </a:r>
            <a:endParaRPr lang="en-US" sz="1400" dirty="0"/>
          </a:p>
          <a:p>
            <a:r>
              <a:rPr lang="en-US" sz="1400" b="1" dirty="0">
                <a:ea typeface="+mn-lt"/>
                <a:cs typeface="+mn-lt"/>
              </a:rPr>
              <a:t>Realistic Visualization:</a:t>
            </a:r>
            <a:endParaRPr lang="en-US" sz="1400" dirty="0"/>
          </a:p>
          <a:p>
            <a:r>
              <a:rPr lang="en-US" sz="1400" dirty="0">
                <a:ea typeface="+mn-lt"/>
                <a:cs typeface="+mn-lt"/>
              </a:rPr>
              <a:t>Using advanced rendering features like lighting, shadows, and textures, Three.js produces photorealistic models that closely resemble the real-world design.</a:t>
            </a:r>
            <a:endParaRPr lang="en-US" sz="1400" dirty="0"/>
          </a:p>
          <a:p>
            <a:r>
              <a:rPr lang="en-US" sz="1400" b="1" dirty="0">
                <a:ea typeface="+mn-lt"/>
                <a:cs typeface="+mn-lt"/>
              </a:rPr>
              <a:t>Interactive Features:</a:t>
            </a:r>
            <a:endParaRPr lang="en-US" sz="1400" dirty="0"/>
          </a:p>
          <a:p>
            <a:r>
              <a:rPr lang="en-US" sz="1400" dirty="0">
                <a:ea typeface="+mn-lt"/>
                <a:cs typeface="+mn-lt"/>
              </a:rPr>
              <a:t>Users can rotate, zoom, and explore the 3D models to visualize every angle of their space, providing a fully immersive experience.</a:t>
            </a:r>
            <a:endParaRPr lang="en-US" sz="1400" dirty="0"/>
          </a:p>
          <a:p>
            <a:endParaRPr lang="en-US" sz="1400" dirty="0"/>
          </a:p>
        </p:txBody>
      </p:sp>
      <p:pic>
        <p:nvPicPr>
          <p:cNvPr id="5" name="Picture 4" descr="What is 3D Modeling?">
            <a:extLst>
              <a:ext uri="{FF2B5EF4-FFF2-40B4-BE49-F238E27FC236}">
                <a16:creationId xmlns:a16="http://schemas.microsoft.com/office/drawing/2014/main" id="{751A4DF3-9EE2-A2E0-F247-7182D2F0600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151" r="13811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087952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1A4FFC-198A-2532-922F-4582F555C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Results</a:t>
            </a:r>
          </a:p>
        </p:txBody>
      </p:sp>
      <p:pic>
        <p:nvPicPr>
          <p:cNvPr id="5" name="Picture 4" descr="A comparison of blue and white bars&#10;&#10;Description automatically generated">
            <a:extLst>
              <a:ext uri="{FF2B5EF4-FFF2-40B4-BE49-F238E27FC236}">
                <a16:creationId xmlns:a16="http://schemas.microsoft.com/office/drawing/2014/main" id="{4160646B-30D5-A9BC-1699-880095ACD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48" y="2897472"/>
            <a:ext cx="5131088" cy="2565544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5B3DBB3-9A1E-1AD0-126C-6D6ECB3CB9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45165" y="2933959"/>
            <a:ext cx="5131087" cy="2565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67222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60921F7E-EFF7-5397-659D-2FC43A399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696" y="179524"/>
            <a:ext cx="10277625" cy="30711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A green and white text&#10;&#10;Description automatically generated">
            <a:extLst>
              <a:ext uri="{FF2B5EF4-FFF2-40B4-BE49-F238E27FC236}">
                <a16:creationId xmlns:a16="http://schemas.microsoft.com/office/drawing/2014/main" id="{9BE3579B-58F7-AF9A-B48F-E69F1EEF83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11" y="3671000"/>
            <a:ext cx="12009436" cy="27453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3554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541</Words>
  <Application>Microsoft Office PowerPoint</Application>
  <PresentationFormat>Widescreen</PresentationFormat>
  <Paragraphs>54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office theme</vt:lpstr>
      <vt:lpstr>Generative AI for Virtual Interior Design</vt:lpstr>
      <vt:lpstr>TEAM: TECH RIDERS</vt:lpstr>
      <vt:lpstr>Introduction:</vt:lpstr>
      <vt:lpstr>Objectives</vt:lpstr>
      <vt:lpstr>TECH/ USED</vt:lpstr>
      <vt:lpstr>Generative Approaches </vt:lpstr>
      <vt:lpstr>3-D modelling</vt:lpstr>
      <vt:lpstr>Results</vt:lpstr>
      <vt:lpstr>PowerPoint Presentation</vt:lpstr>
      <vt:lpstr>PowerPoint Presentation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FNU LNU</cp:lastModifiedBy>
  <cp:revision>238</cp:revision>
  <dcterms:created xsi:type="dcterms:W3CDTF">2024-09-29T09:44:32Z</dcterms:created>
  <dcterms:modified xsi:type="dcterms:W3CDTF">2024-09-29T17:20:16Z</dcterms:modified>
</cp:coreProperties>
</file>

<file path=docProps/thumbnail.jpeg>
</file>